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/>
    <p:restoredTop sz="94715"/>
  </p:normalViewPr>
  <p:slideViewPr>
    <p:cSldViewPr snapToGrid="0" snapToObjects="1">
      <p:cViewPr>
        <p:scale>
          <a:sx n="232" d="100"/>
          <a:sy n="232" d="100"/>
        </p:scale>
        <p:origin x="-21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DCB1-9B53-CE40-A492-09A4789A1617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1576-6C9E-B24E-B83A-CE34F25885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9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DCB1-9B53-CE40-A492-09A4789A1617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1576-6C9E-B24E-B83A-CE34F25885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26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DCB1-9B53-CE40-A492-09A4789A1617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1576-6C9E-B24E-B83A-CE34F25885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66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DCB1-9B53-CE40-A492-09A4789A1617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1576-6C9E-B24E-B83A-CE34F25885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68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DCB1-9B53-CE40-A492-09A4789A1617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1576-6C9E-B24E-B83A-CE34F25885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062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DCB1-9B53-CE40-A492-09A4789A1617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1576-6C9E-B24E-B83A-CE34F25885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82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DCB1-9B53-CE40-A492-09A4789A1617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1576-6C9E-B24E-B83A-CE34F25885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64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DCB1-9B53-CE40-A492-09A4789A1617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1576-6C9E-B24E-B83A-CE34F25885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03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DCB1-9B53-CE40-A492-09A4789A1617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1576-6C9E-B24E-B83A-CE34F25885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63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DCB1-9B53-CE40-A492-09A4789A1617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1576-6C9E-B24E-B83A-CE34F25885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42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DCB1-9B53-CE40-A492-09A4789A1617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1576-6C9E-B24E-B83A-CE34F25885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82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6DCB1-9B53-CE40-A492-09A4789A1617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31576-6C9E-B24E-B83A-CE34F25885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98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0662593-96F3-0544-8147-47F61C800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702" y="-76199"/>
            <a:ext cx="3672815" cy="519749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ADE9AEA-6DE2-6D43-8026-8C54528D4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213" y="-76200"/>
            <a:ext cx="3672814" cy="519749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D7AA51C-E95A-744F-B9BE-364F251B9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0278" y="-76202"/>
            <a:ext cx="3672816" cy="5197497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2482E56-19A2-884F-BDA4-C4FA154C0DC3}"/>
              </a:ext>
            </a:extLst>
          </p:cNvPr>
          <p:cNvSpPr/>
          <p:nvPr/>
        </p:nvSpPr>
        <p:spPr>
          <a:xfrm>
            <a:off x="6647194" y="3559042"/>
            <a:ext cx="1565979" cy="22996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A4A78F7-DE5E-604B-9940-31BA39061039}"/>
              </a:ext>
            </a:extLst>
          </p:cNvPr>
          <p:cNvSpPr/>
          <p:nvPr/>
        </p:nvSpPr>
        <p:spPr>
          <a:xfrm>
            <a:off x="6645130" y="3864755"/>
            <a:ext cx="1565979" cy="9399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93B97A9-CEDC-864E-A2BD-3008013A3ED0}"/>
              </a:ext>
            </a:extLst>
          </p:cNvPr>
          <p:cNvSpPr/>
          <p:nvPr/>
        </p:nvSpPr>
        <p:spPr>
          <a:xfrm>
            <a:off x="4981744" y="842306"/>
            <a:ext cx="1572369" cy="32944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A6325AC-A6D5-E943-B322-BE301EA97112}"/>
              </a:ext>
            </a:extLst>
          </p:cNvPr>
          <p:cNvSpPr/>
          <p:nvPr/>
        </p:nvSpPr>
        <p:spPr>
          <a:xfrm>
            <a:off x="1690999" y="2677494"/>
            <a:ext cx="1565979" cy="15331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1147781-0D75-8846-B286-F0B796E04103}"/>
              </a:ext>
            </a:extLst>
          </p:cNvPr>
          <p:cNvSpPr/>
          <p:nvPr/>
        </p:nvSpPr>
        <p:spPr>
          <a:xfrm>
            <a:off x="1690999" y="2922977"/>
            <a:ext cx="1565979" cy="8304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3B4C17AF-B8A7-1845-92F2-85D31897C3CD}"/>
              </a:ext>
            </a:extLst>
          </p:cNvPr>
          <p:cNvSpPr/>
          <p:nvPr/>
        </p:nvSpPr>
        <p:spPr>
          <a:xfrm>
            <a:off x="1669099" y="2239459"/>
            <a:ext cx="1627122" cy="177404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FC2D190B-4091-2249-9A3D-D0DE0303CE58}"/>
              </a:ext>
            </a:extLst>
          </p:cNvPr>
          <p:cNvSpPr/>
          <p:nvPr/>
        </p:nvSpPr>
        <p:spPr>
          <a:xfrm>
            <a:off x="4953452" y="470890"/>
            <a:ext cx="1627122" cy="95272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59F63245-3314-F64B-AB57-07A1FC33A6F1}"/>
              </a:ext>
            </a:extLst>
          </p:cNvPr>
          <p:cNvSpPr/>
          <p:nvPr/>
        </p:nvSpPr>
        <p:spPr>
          <a:xfrm>
            <a:off x="6614558" y="3197662"/>
            <a:ext cx="1627122" cy="95272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816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Macintosh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阿久津 貴志</dc:creator>
  <cp:lastModifiedBy>阿久津 貴志</cp:lastModifiedBy>
  <cp:revision>1</cp:revision>
  <dcterms:created xsi:type="dcterms:W3CDTF">2022-03-17T15:54:17Z</dcterms:created>
  <dcterms:modified xsi:type="dcterms:W3CDTF">2022-03-17T16:02:07Z</dcterms:modified>
</cp:coreProperties>
</file>